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627794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69018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 flipH="1">
            <a:off x="-3832" y="16052"/>
            <a:ext cx="10925833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14659" y="881"/>
            <a:ext cx="10500940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846666" y="-881"/>
            <a:ext cx="2167466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-524933" y="-4974"/>
            <a:ext cx="1403434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82040" y="1656080"/>
            <a:ext cx="70509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hape 34"/>
          <p:cNvGrpSpPr/>
          <p:nvPr/>
        </p:nvGrpSpPr>
        <p:grpSpPr>
          <a:xfrm>
            <a:off x="-6264" y="4933386"/>
            <a:ext cx="9150267" cy="3100650"/>
            <a:chOff x="-6264" y="4933386"/>
            <a:chExt cx="9150267" cy="3100650"/>
          </a:xfrm>
        </p:grpSpPr>
        <p:sp>
          <p:nvSpPr>
            <p:cNvPr id="35" name="Shape 35"/>
            <p:cNvSpPr/>
            <p:nvPr/>
          </p:nvSpPr>
          <p:spPr>
            <a:xfrm>
              <a:off x="-7" y="5537200"/>
              <a:ext cx="9144008" cy="1574769"/>
            </a:xfrm>
            <a:custGeom>
              <a:avLst/>
              <a:gdLst/>
              <a:ahLst/>
              <a:cxnLst/>
              <a:rect l="0" t="0" r="0" b="0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5400000" flipH="1">
              <a:off x="3018543" y="1908578"/>
              <a:ext cx="3100650" cy="9150266"/>
            </a:xfrm>
            <a:custGeom>
              <a:avLst/>
              <a:gdLst/>
              <a:ahLst/>
              <a:cxnLst/>
              <a:rect l="0" t="0" r="0" b="0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7" y="5740400"/>
              <a:ext cx="9144010" cy="1574769"/>
            </a:xfrm>
            <a:custGeom>
              <a:avLst/>
              <a:gdLst/>
              <a:ahLst/>
              <a:cxnLst/>
              <a:rect l="0" t="0" r="0" b="0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52400" algn="ctr" rtl="0">
              <a:buSzPct val="100000"/>
              <a:buFont typeface="Trebuchet MS"/>
              <a:buNone/>
              <a:defRPr sz="2400"/>
            </a:lvl1pPr>
            <a:lvl2pPr marL="0" indent="152400" algn="ctr" rtl="0">
              <a:buSzPct val="100000"/>
              <a:buFont typeface="Trebuchet MS"/>
              <a:buNone/>
              <a:defRPr sz="2400"/>
            </a:lvl2pPr>
            <a:lvl3pPr marL="0" indent="152400" algn="ctr" rtl="0">
              <a:buSzPct val="100000"/>
              <a:buFont typeface="Trebuchet MS"/>
              <a:buNone/>
              <a:defRPr sz="2400"/>
            </a:lvl3pPr>
            <a:lvl4pPr marL="0" indent="152400" algn="ctr" rtl="0">
              <a:buSzPct val="100000"/>
              <a:buFont typeface="Trebuchet MS"/>
              <a:buNone/>
              <a:defRPr sz="2400"/>
            </a:lvl4pPr>
            <a:lvl5pPr marL="0" indent="152400" algn="ctr" rtl="0">
              <a:buSzPct val="100000"/>
              <a:buFont typeface="Trebuchet MS"/>
              <a:buNone/>
              <a:defRPr sz="2400"/>
            </a:lvl5pPr>
            <a:lvl6pPr marL="0" indent="152400" algn="ctr" rtl="0">
              <a:buSzPct val="100000"/>
              <a:buFont typeface="Trebuchet MS"/>
              <a:buNone/>
              <a:defRPr sz="2400"/>
            </a:lvl6pPr>
            <a:lvl7pPr marL="0" indent="152400" algn="ctr" rtl="0">
              <a:buSzPct val="100000"/>
              <a:buFont typeface="Trebuchet MS"/>
              <a:buNone/>
              <a:defRPr sz="2400"/>
            </a:lvl7pPr>
            <a:lvl8pPr marL="0" indent="152400" algn="ctr" rtl="0">
              <a:buSzPct val="100000"/>
              <a:buFont typeface="Trebuchet MS"/>
              <a:buNone/>
              <a:defRPr sz="2400"/>
            </a:lvl8pPr>
            <a:lvl9pPr marL="0" indent="152400" algn="ctr" rtl="0">
              <a:buSzPct val="100000"/>
              <a:buFont typeface="Trebuchet MS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727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696971"/>
            <a:ext cx="8229600" cy="1373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6000">
                <a:solidFill>
                  <a:srgbClr val="FF0000"/>
                </a:solidFill>
              </a:rPr>
              <a:t>Successful Tour Riders</a:t>
            </a:r>
          </a:p>
        </p:txBody>
      </p:sp>
    </p:spTree>
  </p:cSld>
  <p:clrMapOvr>
    <a:masterClrMapping/>
  </p:clrMapOvr>
  <p:transition advClick="0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5187411" y="2066921"/>
            <a:ext cx="3748200" cy="312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Jacques Anquetil(France) has won the Tour de France 5 times</a:t>
            </a:r>
          </a:p>
        </p:txBody>
      </p:sp>
      <p:sp>
        <p:nvSpPr>
          <p:cNvPr id="47" name="Shape 47"/>
          <p:cNvSpPr/>
          <p:nvPr/>
        </p:nvSpPr>
        <p:spPr>
          <a:xfrm>
            <a:off x="-14733" y="-15276"/>
            <a:ext cx="5158481" cy="691798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:push dir="u"/>
      </p:transition>
    </mc:Choice>
    <mc:Fallback>
      <p:transition spd="slow" advTm="5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9000" y="5296500"/>
            <a:ext cx="9126000" cy="1561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6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Eddie Merckx(Belgium) has the most career stage wins at 34 and has also won the Tour de France 5 times</a:t>
            </a:r>
          </a:p>
        </p:txBody>
      </p:sp>
      <p:sp>
        <p:nvSpPr>
          <p:cNvPr id="53" name="Shape 53"/>
          <p:cNvSpPr/>
          <p:nvPr/>
        </p:nvSpPr>
        <p:spPr>
          <a:xfrm>
            <a:off x="0" y="-63855"/>
            <a:ext cx="9215539" cy="531700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7000">
        <p:wipe/>
      </p:transition>
    </mc:Choice>
    <mc:Fallback>
      <p:transition spd="slow" advTm="7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5951448" y="1580689"/>
            <a:ext cx="2915400" cy="4079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Bernard Hinault</a:t>
            </a:r>
          </a:p>
          <a:p>
            <a:pPr algn="ctr">
              <a:buNone/>
            </a:pPr>
            <a:r>
              <a:rPr lang="en" sz="3600">
                <a:solidFill>
                  <a:srgbClr val="000000"/>
                </a:solidFill>
              </a:rPr>
              <a:t>(France) has won the Tour de France 5 times</a:t>
            </a:r>
          </a:p>
        </p:txBody>
      </p:sp>
      <p:sp>
        <p:nvSpPr>
          <p:cNvPr id="59" name="Shape 59"/>
          <p:cNvSpPr/>
          <p:nvPr/>
        </p:nvSpPr>
        <p:spPr>
          <a:xfrm>
            <a:off x="0" y="22349"/>
            <a:ext cx="5862739" cy="691395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:split orient="vert"/>
      </p:transition>
    </mc:Choice>
    <mc:Fallback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ctrTitle"/>
          </p:nvPr>
        </p:nvSpPr>
        <p:spPr>
          <a:xfrm>
            <a:off x="49201" y="4876800"/>
            <a:ext cx="9094799" cy="148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600" dirty="0"/>
              <a:t>Miguel Indurain(Spain) has won the Tour de France 5 times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subTitle" idx="1"/>
          </p:nvPr>
        </p:nvSpPr>
        <p:spPr>
          <a:xfrm>
            <a:off x="8041336" y="3230880"/>
            <a:ext cx="76499" cy="2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228600" y="0"/>
            <a:ext cx="8696951" cy="510323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reveal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ctrTitle"/>
          </p:nvPr>
        </p:nvSpPr>
        <p:spPr>
          <a:xfrm>
            <a:off x="0" y="105655"/>
            <a:ext cx="9077100" cy="2386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Philippe Thys(Belgium) has won the Tour de France 3 times 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subTitle" idx="1"/>
          </p:nvPr>
        </p:nvSpPr>
        <p:spPr>
          <a:xfrm flipH="1">
            <a:off x="66315" y="6637245"/>
            <a:ext cx="29100" cy="22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2756183" y="1778804"/>
            <a:ext cx="4089708" cy="50896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ctrTitle"/>
          </p:nvPr>
        </p:nvSpPr>
        <p:spPr>
          <a:xfrm>
            <a:off x="183490" y="228993"/>
            <a:ext cx="2857800" cy="6438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Louison Bobet (France) has won the Tour de France 3 times 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80" name="Shape 80"/>
          <p:cNvSpPr/>
          <p:nvPr/>
        </p:nvSpPr>
        <p:spPr>
          <a:xfrm>
            <a:off x="4239900" y="218525"/>
            <a:ext cx="4661895" cy="647491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:cover/>
      </p:transition>
    </mc:Choice>
    <mc:Fallback>
      <p:transition spd="slow" advTm="5000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3680482" y="5038841"/>
            <a:ext cx="5447699" cy="1470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Greg Lemond (United States) has won the Tour de France 3 times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87" name="Shape 87"/>
          <p:cNvSpPr/>
          <p:nvPr/>
        </p:nvSpPr>
        <p:spPr>
          <a:xfrm>
            <a:off x="152400" y="152400"/>
            <a:ext cx="3259378" cy="490519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5000">
        <p14:flash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97</Words>
  <Application>Microsoft Office PowerPoint</Application>
  <PresentationFormat>On-screen Show (4:3)</PresentationFormat>
  <Paragraphs>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/>
      <vt:lpstr>Successful Tour Riders</vt:lpstr>
      <vt:lpstr>PowerPoint Presentation</vt:lpstr>
      <vt:lpstr>Eddie Merckx(Belgium) has the most career stage wins at 34 and has also won the Tour de France 5 times</vt:lpstr>
      <vt:lpstr>PowerPoint Presentation</vt:lpstr>
      <vt:lpstr>Miguel Indurain(Spain) has won the Tour de France 5 times</vt:lpstr>
      <vt:lpstr>Philippe Thys(Belgium) has won the Tour de France 3 times </vt:lpstr>
      <vt:lpstr>Louison Bobet (France) has won the Tour de France 3 times </vt:lpstr>
      <vt:lpstr>Greg Lemond (United States) has won the Tour de France 3 times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Successful Tour Riders</dc:title>
  <cp:lastModifiedBy>hargrave362</cp:lastModifiedBy>
  <cp:revision>1</cp:revision>
  <dcterms:modified xsi:type="dcterms:W3CDTF">2013-02-04T18:15:49Z</dcterms:modified>
</cp:coreProperties>
</file>