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57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9E48D-C3AD-434F-9CB9-07D7B56045E6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5DD27-CFF9-4522-8035-C00589944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6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60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0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90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0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51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6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40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5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5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99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8FDD-B0B4-4FE2-959C-A2C41BAE0F8C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7D21E-354C-4C5A-8DAA-DC23B8EEA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9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60198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Types Of Peugeot Cars</a:t>
            </a:r>
            <a:endParaRPr lang="en-US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596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Peugeot 107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1662113"/>
            <a:ext cx="4114800" cy="231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86037" y="43434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Approx</a:t>
            </a:r>
            <a:r>
              <a:rPr lang="en-US" sz="2800" dirty="0" smtClean="0"/>
              <a:t>: $10428-$13,754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0866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Peugeot 207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800" dirty="0" err="1" smtClean="0"/>
              <a:t>Approx</a:t>
            </a:r>
            <a:r>
              <a:rPr lang="en-US" sz="2800" dirty="0" smtClean="0"/>
              <a:t>:$13,037-$21,059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4114800" cy="231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16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Peugeot208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err="1" smtClean="0"/>
              <a:t>Approx</a:t>
            </a:r>
            <a:r>
              <a:rPr lang="en-US" sz="2800" dirty="0" smtClean="0"/>
              <a:t>: $13,037-$24,124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4114800" cy="231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913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Puegeot</a:t>
            </a:r>
            <a:r>
              <a:rPr lang="en-US" dirty="0" smtClean="0"/>
              <a:t> 308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err="1" smtClean="0"/>
              <a:t>Approx</a:t>
            </a:r>
            <a:r>
              <a:rPr lang="en-US" sz="2800" dirty="0" smtClean="0"/>
              <a:t>:$20,016-28,364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114800" cy="231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686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Peugeot 508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err="1" smtClean="0"/>
              <a:t>Approx</a:t>
            </a:r>
            <a:r>
              <a:rPr lang="en-US" sz="2800" dirty="0" smtClean="0"/>
              <a:t>:$24,066-$41,023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95321"/>
            <a:ext cx="4114800" cy="231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087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38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Types Of Peugeot Cars</vt:lpstr>
      <vt:lpstr>Peugeot 107</vt:lpstr>
      <vt:lpstr>Peugeot 207</vt:lpstr>
      <vt:lpstr>Peugeot208</vt:lpstr>
      <vt:lpstr>Puegeot 308</vt:lpstr>
      <vt:lpstr>Peugeot 508</vt:lpstr>
    </vt:vector>
  </TitlesOfParts>
  <Company>Cameron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Peugeot Cars</dc:title>
  <dc:creator>whitaker801</dc:creator>
  <cp:lastModifiedBy>whitaker801</cp:lastModifiedBy>
  <cp:revision>4</cp:revision>
  <dcterms:created xsi:type="dcterms:W3CDTF">2013-03-05T17:48:21Z</dcterms:created>
  <dcterms:modified xsi:type="dcterms:W3CDTF">2013-03-05T18:23:08Z</dcterms:modified>
</cp:coreProperties>
</file>